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1" r:id="rId7"/>
    <p:sldId id="260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143C8-84D2-4F13-B6ED-09843788EB07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EDA76-5932-4857-AD1D-953A7D27B4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544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EDA76-5932-4857-AD1D-953A7D27B4A1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307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964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688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9892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15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4804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5128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4427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434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77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169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9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563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825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24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281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031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88FB6-4BD5-4A8F-BFBC-C45E51B96195}" type="datetimeFigureOut">
              <a:rPr lang="en-IE" smtClean="0"/>
              <a:t>24/11/2017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C0780D-2E10-48CD-A15A-F67FB07CC8E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339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Identifying regions of faces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By </a:t>
            </a:r>
            <a:r>
              <a:rPr lang="en-IE" dirty="0" smtClean="0"/>
              <a:t>Aaron, </a:t>
            </a:r>
            <a:r>
              <a:rPr lang="en-IE" dirty="0" err="1" smtClean="0"/>
              <a:t>Gytis</a:t>
            </a:r>
            <a:r>
              <a:rPr lang="en-IE" dirty="0" smtClean="0"/>
              <a:t>, Seamus and James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5914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Thank </a:t>
            </a:r>
            <a:r>
              <a:rPr lang="en-IE" dirty="0" err="1" smtClean="0"/>
              <a:t>y’all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References: </a:t>
            </a:r>
          </a:p>
          <a:p>
            <a:r>
              <a:rPr lang="en-IE" dirty="0" smtClean="0"/>
              <a:t>Docs.opencv.org</a:t>
            </a:r>
            <a:r>
              <a:rPr lang="en-IE" dirty="0"/>
              <a:t>. (2017). </a:t>
            </a:r>
            <a:r>
              <a:rPr lang="en-IE" i="1" dirty="0" err="1"/>
              <a:t>OpenCV</a:t>
            </a:r>
            <a:r>
              <a:rPr lang="en-IE" i="1" dirty="0"/>
              <a:t>: Face Detection using </a:t>
            </a:r>
            <a:r>
              <a:rPr lang="en-IE" i="1" dirty="0" err="1"/>
              <a:t>Haar</a:t>
            </a:r>
            <a:r>
              <a:rPr lang="en-IE" i="1" dirty="0"/>
              <a:t> Cascades</a:t>
            </a:r>
            <a:r>
              <a:rPr lang="en-IE" dirty="0"/>
              <a:t>. [online] Available at: https://docs.opencv.org/3.3.0/d7/d8b/tutorial_py_face_detection.html [Accessed 24 Nov. 2017</a:t>
            </a:r>
            <a:r>
              <a:rPr lang="en-IE" dirty="0" smtClean="0"/>
              <a:t>].</a:t>
            </a:r>
          </a:p>
          <a:p>
            <a:endParaRPr lang="en-IE" dirty="0"/>
          </a:p>
          <a:p>
            <a:r>
              <a:rPr lang="en-IE" dirty="0"/>
              <a:t>Sharky93.github.io. (2017). </a:t>
            </a:r>
            <a:r>
              <a:rPr lang="en-IE" i="1" dirty="0"/>
              <a:t>Histogram of Oriented Gradients — </a:t>
            </a:r>
            <a:r>
              <a:rPr lang="en-IE" i="1" dirty="0" err="1"/>
              <a:t>skimage</a:t>
            </a:r>
            <a:r>
              <a:rPr lang="en-IE" i="1" dirty="0"/>
              <a:t> v0.11dev docs</a:t>
            </a:r>
            <a:r>
              <a:rPr lang="en-IE" dirty="0"/>
              <a:t>. [online] Available at: http://sharky93.github.io/docs/gallery/auto_examples/plot_hog.html [Accessed 24 Nov. 2017].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62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Our Project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1849"/>
            <a:ext cx="8596668" cy="3880773"/>
          </a:xfrm>
        </p:spPr>
        <p:txBody>
          <a:bodyPr/>
          <a:lstStyle/>
          <a:p>
            <a:r>
              <a:rPr lang="en-IE" dirty="0" smtClean="0"/>
              <a:t>To detect the regions of faces in this image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30" y="2022668"/>
            <a:ext cx="6352275" cy="423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Research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4211" y="777922"/>
            <a:ext cx="10793555" cy="5216478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HOG – Histogram of oriented gradients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err="1" smtClean="0"/>
              <a:t>Haar</a:t>
            </a:r>
            <a:r>
              <a:rPr lang="en-IE" sz="2400" dirty="0" smtClean="0"/>
              <a:t>-Cascades Algorithm for face detection</a:t>
            </a:r>
          </a:p>
        </p:txBody>
      </p:sp>
    </p:spTree>
    <p:extLst>
      <p:ext uri="{BB962C8B-B14F-4D97-AF65-F5344CB8AC3E}">
        <p14:creationId xmlns:p14="http://schemas.microsoft.com/office/powerpoint/2010/main" val="153150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HOG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2295" y="873456"/>
            <a:ext cx="10793555" cy="5216478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Needed to be pre-compiled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Only worked on an out-dated version of Visual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Too complex for the task at hand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Would not work on Python 2.7 or Open CV versions later than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87" y="3077304"/>
            <a:ext cx="7315215" cy="3657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2287" y="6365579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(Sharky93.github.io, 2017)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920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err="1" smtClean="0"/>
              <a:t>Haar</a:t>
            </a:r>
            <a:r>
              <a:rPr lang="en-IE" dirty="0" smtClean="0"/>
              <a:t>-cascades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2295" y="2606721"/>
            <a:ext cx="10793555" cy="5216478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Readily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Low percentage of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Machine Learning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Part of </a:t>
            </a:r>
            <a:r>
              <a:rPr lang="en-IE" sz="2400" dirty="0" err="1" smtClean="0"/>
              <a:t>OpenCV</a:t>
            </a:r>
            <a:endParaRPr lang="en-I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491" y="1788209"/>
            <a:ext cx="4810125" cy="42100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3613" y="5998259"/>
            <a:ext cx="26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(Docs.opencv.org, 2017)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376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Implementation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2295" y="1528548"/>
            <a:ext cx="10793555" cy="5216478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In Python using </a:t>
            </a:r>
            <a:r>
              <a:rPr lang="en-IE" sz="2400" dirty="0" err="1" smtClean="0"/>
              <a:t>OpenCV</a:t>
            </a:r>
            <a:endParaRPr lang="en-I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Convert to Greyscale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Enlarge image to help cascade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Cascade for 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10% skin check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Draw boxes around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Reduce to original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Show image</a:t>
            </a:r>
          </a:p>
          <a:p>
            <a:endParaRPr lang="en-I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dirty="0" smtClean="0"/>
          </a:p>
        </p:txBody>
      </p:sp>
    </p:spTree>
    <p:extLst>
      <p:ext uri="{BB962C8B-B14F-4D97-AF65-F5344CB8AC3E}">
        <p14:creationId xmlns:p14="http://schemas.microsoft.com/office/powerpoint/2010/main" val="314222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65" y="233979"/>
            <a:ext cx="9161948" cy="63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6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Results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2295" y="873456"/>
            <a:ext cx="10793555" cy="5216478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Tested on Different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Reduced amount of false positives</a:t>
            </a:r>
          </a:p>
          <a:p>
            <a:endParaRPr lang="en-IE" sz="2400" dirty="0" smtClean="0"/>
          </a:p>
          <a:p>
            <a:r>
              <a:rPr lang="en-IE" sz="2400" dirty="0" smtClean="0"/>
              <a:t>Final Product									First iteration(no skin detection)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3" y="2914532"/>
            <a:ext cx="11885771" cy="345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73" y="-1"/>
            <a:ext cx="10058400" cy="873457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Reflection and Analysis</a:t>
            </a:r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2295" y="873456"/>
            <a:ext cx="10793555" cy="5216478"/>
          </a:xfrm>
        </p:spPr>
        <p:txBody>
          <a:bodyPr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Team worked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Algorithm is solid, fails at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Task completed adequately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smtClean="0"/>
              <a:t>Would like to expand to facial recognition</a:t>
            </a:r>
          </a:p>
          <a:p>
            <a:endParaRPr lang="en-IE" sz="2400" dirty="0" smtClean="0"/>
          </a:p>
          <a:p>
            <a:endParaRPr lang="en-I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570" y="929064"/>
            <a:ext cx="3742006" cy="1997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24" y="3222281"/>
            <a:ext cx="6008872" cy="3163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4" y="3216099"/>
            <a:ext cx="4540624" cy="31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219</TotalTime>
  <Words>167</Words>
  <Application>Microsoft Office PowerPoint</Application>
  <PresentationFormat>Widescreen</PresentationFormat>
  <Paragraphs>45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</vt:lpstr>
      <vt:lpstr>Identifying regions of faces</vt:lpstr>
      <vt:lpstr>Our Project</vt:lpstr>
      <vt:lpstr>Research</vt:lpstr>
      <vt:lpstr>HOG</vt:lpstr>
      <vt:lpstr>Haar-cascades</vt:lpstr>
      <vt:lpstr>Implementation</vt:lpstr>
      <vt:lpstr>PowerPoint Presentation</vt:lpstr>
      <vt:lpstr>Results</vt:lpstr>
      <vt:lpstr>Reflection and Analysis</vt:lpstr>
      <vt:lpstr>Thank y’all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regions of faces</dc:title>
  <dc:creator>Jay Hynes</dc:creator>
  <cp:lastModifiedBy>Jay Hynes</cp:lastModifiedBy>
  <cp:revision>10</cp:revision>
  <dcterms:created xsi:type="dcterms:W3CDTF">2017-11-22T10:28:00Z</dcterms:created>
  <dcterms:modified xsi:type="dcterms:W3CDTF">2017-11-24T10:10:10Z</dcterms:modified>
</cp:coreProperties>
</file>